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/>
    <p:restoredTop sz="94667"/>
  </p:normalViewPr>
  <p:slideViewPr>
    <p:cSldViewPr snapToGrid="0" snapToObjects="1">
      <p:cViewPr>
        <p:scale>
          <a:sx n="92" d="100"/>
          <a:sy n="92" d="100"/>
        </p:scale>
        <p:origin x="140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7E9-F9D4-4D46-BA9E-89AA3AC0840B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F04E1-9A92-3A4C-A064-E5F829BB4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5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4E2-46B7-8149-BEA0-0EB8F1164EA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71359"/>
              </p:ext>
            </p:extLst>
          </p:nvPr>
        </p:nvGraphicFramePr>
        <p:xfrm>
          <a:off x="202020" y="78058"/>
          <a:ext cx="10257074" cy="6699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856"/>
                <a:gridCol w="3008376"/>
                <a:gridCol w="2036618"/>
                <a:gridCol w="2039112"/>
                <a:gridCol w="2039112"/>
              </a:tblGrid>
              <a:tr h="214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626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Afatinib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9027" marR="790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</a:tr>
              <a:tr h="16196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Axitinib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6479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Bosutinib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59149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Bosutinib</a:t>
                      </a:r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Isomer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</a:tbl>
          </a:graphicData>
        </a:graphic>
      </p:graphicFrame>
      <p:pic>
        <p:nvPicPr>
          <p:cNvPr id="53" name="Picture 52" descr="/Users/grundye/fluorescence_inhibitor_assay/new_for_paper_20181026/20190724_SI_spectra_summary/afatinib_structur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" b="4071"/>
          <a:stretch/>
        </p:blipFill>
        <p:spPr bwMode="auto">
          <a:xfrm>
            <a:off x="1707306" y="415413"/>
            <a:ext cx="2362894" cy="1450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7" y="1944909"/>
            <a:ext cx="1684696" cy="1545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06" y="3702362"/>
            <a:ext cx="2340150" cy="14126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17" y="338024"/>
            <a:ext cx="1783080" cy="152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23" y="5302004"/>
            <a:ext cx="2710960" cy="14212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56" y="1932429"/>
            <a:ext cx="1785633" cy="1530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56" y="3586697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56" y="5194869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17" y="3579557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17" y="5194869"/>
            <a:ext cx="1783080" cy="1528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70" y="3587190"/>
            <a:ext cx="1783080" cy="1528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70" y="5194869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30148"/>
              </p:ext>
            </p:extLst>
          </p:nvPr>
        </p:nvGraphicFramePr>
        <p:xfrm>
          <a:off x="337342" y="61079"/>
          <a:ext cx="10260782" cy="672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856"/>
                <a:gridCol w="3009590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6276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Dasatinib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9027" marR="790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DQA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Erlotinib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Gefitinib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9" y="660380"/>
            <a:ext cx="2940860" cy="96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14" y="2164331"/>
            <a:ext cx="1357746" cy="985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63" y="3686465"/>
            <a:ext cx="2623126" cy="1341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39" y="5308802"/>
            <a:ext cx="2904897" cy="1275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4" y="327343"/>
            <a:ext cx="1783080" cy="1528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4" y="1943867"/>
            <a:ext cx="1783080" cy="152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4" y="3593537"/>
            <a:ext cx="1783080" cy="1528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4" y="5182549"/>
            <a:ext cx="1783080" cy="1528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88" y="3577907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088" y="5182549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76" y="3593537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76" y="5182549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73293"/>
              </p:ext>
            </p:extLst>
          </p:nvPr>
        </p:nvGraphicFramePr>
        <p:xfrm>
          <a:off x="209429" y="69275"/>
          <a:ext cx="10259568" cy="672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856"/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6276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Imatinib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9027" marR="790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Lapatinib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Neratinib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Palbociclib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8" y="595747"/>
            <a:ext cx="2799256" cy="720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8" y="2236357"/>
            <a:ext cx="2836852" cy="10610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7" y="3765998"/>
            <a:ext cx="2827371" cy="1318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09" y="5197795"/>
            <a:ext cx="2672713" cy="1479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339438"/>
            <a:ext cx="1783080" cy="1528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1976962"/>
            <a:ext cx="1783080" cy="152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22" y="3588446"/>
            <a:ext cx="1783080" cy="1528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73" y="5200900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93632"/>
              </p:ext>
            </p:extLst>
          </p:nvPr>
        </p:nvGraphicFramePr>
        <p:xfrm>
          <a:off x="244549" y="191385"/>
          <a:ext cx="10259568" cy="5675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3856"/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Structure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16276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Pazopanib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9027" marR="790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</a:tr>
              <a:tr h="22101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Ponatinib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Saracatinib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54" y="777009"/>
            <a:ext cx="2954266" cy="927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6"/>
          <a:stretch/>
        </p:blipFill>
        <p:spPr>
          <a:xfrm>
            <a:off x="1680193" y="2152072"/>
            <a:ext cx="2415587" cy="1976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54" y="4421471"/>
            <a:ext cx="2819647" cy="1245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93" y="476382"/>
            <a:ext cx="1783080" cy="1528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793" y="2376186"/>
            <a:ext cx="1783080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640031"/>
              </p:ext>
            </p:extLst>
          </p:nvPr>
        </p:nvGraphicFramePr>
        <p:xfrm>
          <a:off x="138222" y="191385"/>
          <a:ext cx="10262108" cy="4179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6396"/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415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Staurosporine</a:t>
                      </a:r>
                      <a:endParaRPr lang="en-US" sz="1200" dirty="0"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9027" marR="790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/>
                </a:tc>
              </a:tr>
              <a:tr h="16276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Vandetanib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369" marR="105369" marT="52685" marB="52685" anchor="ctr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4" y="457200"/>
            <a:ext cx="2066458" cy="2230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736" y="752754"/>
            <a:ext cx="1783080" cy="1528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17" y="2795709"/>
            <a:ext cx="2473159" cy="154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46</Words>
  <Application>Microsoft Macintosh PowerPoint</Application>
  <PresentationFormat>Widescreen</PresentationFormat>
  <Paragraphs>45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Grundy, Erin/Sloan Kettering Institute</dc:creator>
  <cp:lastModifiedBy>Grundy, Erin/Sloan Kettering Institute</cp:lastModifiedBy>
  <cp:revision>16</cp:revision>
  <cp:lastPrinted>2019-07-24T20:43:00Z</cp:lastPrinted>
  <dcterms:created xsi:type="dcterms:W3CDTF">2019-07-24T19:58:51Z</dcterms:created>
  <dcterms:modified xsi:type="dcterms:W3CDTF">2019-07-24T20:45:04Z</dcterms:modified>
</cp:coreProperties>
</file>